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리디바탕" panose="020B0600000101010101" pitchFamily="34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0000101010101" charset="0"/>
      <p:regular r:id="rId23"/>
    </p:embeddedFont>
    <p:embeddedFont>
      <p:font typeface="DM Sans Bold" panose="020B0600000101010101" charset="0"/>
      <p:regular r:id="rId24"/>
    </p:embeddedFont>
    <p:embeddedFont>
      <p:font typeface="DM Sans Italics" panose="020B0600000101010101" charset="0"/>
      <p:regular r:id="rId25"/>
    </p:embeddedFont>
    <p:embeddedFont>
      <p:font typeface="Montserrat Classic Bold" panose="020B0600000101010101" charset="0"/>
      <p:regular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Oswald" panose="00000500000000000000" pitchFamily="2" charset="0"/>
      <p:regular r:id="rId29"/>
    </p:embeddedFont>
    <p:embeddedFont>
      <p:font typeface="Oswald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468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0.jpe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6.png"/><Relationship Id="rId10" Type="http://schemas.openxmlformats.org/officeDocument/2006/relationships/image" Target="../media/image45.png"/><Relationship Id="rId4" Type="http://schemas.openxmlformats.org/officeDocument/2006/relationships/image" Target="../media/image31.svg"/><Relationship Id="rId9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65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ko-KR" altLang="en-US" sz="16437" b="1" spc="1610" dirty="0">
                <a:solidFill>
                  <a:srgbClr val="231F2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swald Bold"/>
                <a:sym typeface="Oswald Bold"/>
              </a:rPr>
              <a:t>미니게임</a:t>
            </a:r>
            <a:endParaRPr lang="en-US" sz="16437" b="1" spc="1610" dirty="0">
              <a:solidFill>
                <a:srgbClr val="231F2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023020"/>
            <a:ext cx="9815307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ko-KR" altLang="en-US" sz="4000" b="1" spc="692" dirty="0" err="1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커피프린스</a:t>
            </a:r>
            <a:r>
              <a:rPr lang="ko-KR" altLang="en-US" sz="4000" b="1" spc="692" dirty="0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 </a:t>
            </a:r>
            <a:r>
              <a:rPr lang="en-US" altLang="ko-KR" sz="4000" b="1" spc="692" dirty="0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4</a:t>
            </a:r>
            <a:r>
              <a:rPr lang="ko-KR" altLang="en-US" sz="4000" b="1" spc="692" dirty="0" err="1">
                <a:solidFill>
                  <a:srgbClr val="231F2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Oswald Bold"/>
                <a:sym typeface="Oswald Bold"/>
              </a:rPr>
              <a:t>호점</a:t>
            </a:r>
            <a:endParaRPr lang="en-US" sz="4000" b="1" spc="692" dirty="0">
              <a:solidFill>
                <a:srgbClr val="231F2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Oswald Bold"/>
              <a:sym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ko-KR" altLang="en-US" sz="2653" b="1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조현서</a:t>
            </a:r>
            <a:r>
              <a:rPr lang="ko-KR" altLang="en-US" sz="2653" b="1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이승민 임동휘 정주헌</a:t>
            </a:r>
            <a:endParaRPr lang="en-US" sz="2653" b="1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0334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11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u="none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Brick Breaker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Brick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Ball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Paddle</a:t>
            </a:r>
            <a:endParaRPr lang="en-US" sz="3049" spc="298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b="1" spc="20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QUARTER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NEXT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VALUES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b="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 b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80%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811</Words>
  <Application>Microsoft Office PowerPoint</Application>
  <PresentationFormat>사용자 지정</PresentationFormat>
  <Paragraphs>88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리디바탕</vt:lpstr>
      <vt:lpstr>맑은 고딕</vt:lpstr>
      <vt:lpstr>DM Sans Italics</vt:lpstr>
      <vt:lpstr>Montserrat Light</vt:lpstr>
      <vt:lpstr>Montserrat Classic Bold</vt:lpstr>
      <vt:lpstr>Oswald</vt:lpstr>
      <vt:lpstr>Oswald Bold</vt:lpstr>
      <vt:lpstr>Arial</vt:lpstr>
      <vt:lpstr>Calibri</vt:lpstr>
      <vt:lpstr>DM Sans Bold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동휘 임</cp:lastModifiedBy>
  <cp:revision>3</cp:revision>
  <dcterms:created xsi:type="dcterms:W3CDTF">2006-08-16T00:00:00Z</dcterms:created>
  <dcterms:modified xsi:type="dcterms:W3CDTF">2024-11-30T14:03:24Z</dcterms:modified>
  <dc:identifier>DAGX9SMo3Zs</dc:identifier>
</cp:coreProperties>
</file>